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6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5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7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5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4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8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1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3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5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D674-E85E-4524-B2E8-4879DDC31086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212FD-8765-4A23-9578-A0750746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4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51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610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79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72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534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7782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26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12" y="990600"/>
            <a:ext cx="8534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7924800" cy="150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76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610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180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ThinkBook</dc:creator>
  <cp:lastModifiedBy>ThinkBook</cp:lastModifiedBy>
  <cp:revision>1</cp:revision>
  <dcterms:created xsi:type="dcterms:W3CDTF">2022-03-06T18:39:25Z</dcterms:created>
  <dcterms:modified xsi:type="dcterms:W3CDTF">2022-03-06T18:49:19Z</dcterms:modified>
</cp:coreProperties>
</file>